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9" r:id="rId4"/>
    <p:sldId id="266" r:id="rId5"/>
    <p:sldId id="265" r:id="rId6"/>
    <p:sldId id="271" r:id="rId7"/>
    <p:sldId id="272" r:id="rId8"/>
    <p:sldId id="273" r:id="rId9"/>
    <p:sldId id="274" r:id="rId10"/>
    <p:sldId id="275" r:id="rId11"/>
    <p:sldId id="290" r:id="rId12"/>
    <p:sldId id="264" r:id="rId13"/>
    <p:sldId id="277" r:id="rId14"/>
    <p:sldId id="276" r:id="rId15"/>
    <p:sldId id="280" r:id="rId16"/>
    <p:sldId id="281" r:id="rId17"/>
    <p:sldId id="289" r:id="rId18"/>
    <p:sldId id="286" r:id="rId19"/>
    <p:sldId id="288" r:id="rId20"/>
    <p:sldId id="278" r:id="rId21"/>
    <p:sldId id="282" r:id="rId22"/>
    <p:sldId id="291" r:id="rId23"/>
    <p:sldId id="292" r:id="rId24"/>
    <p:sldId id="293" r:id="rId25"/>
    <p:sldId id="294" r:id="rId26"/>
    <p:sldId id="257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45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8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7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3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2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2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7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4AC0C-EBC7-4142-A69B-2C1AA33704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7B74B-0889-4C23-9CE1-5FA19E524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E7CF6F-1454-4433-B139-8EA1DDF0C154}" type="datetimeFigureOut">
              <a:rPr lang="ru-RU" smtClean="0"/>
              <a:t>30.10.2018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4BA84C-7893-4D7E-8B5D-E3418B2B72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" y="0"/>
            <a:ext cx="91382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9712" y="2674640"/>
            <a:ext cx="5472608" cy="11864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636912"/>
            <a:ext cx="5472608" cy="115212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Краткосрочный проект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«Профессии наших родителей» 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26138" y="5517232"/>
            <a:ext cx="1766342" cy="11212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Бакижанова Б.А.,</a:t>
            </a:r>
          </a:p>
          <a:p>
            <a:pPr algn="ctr"/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Локтионова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Н.А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88640"/>
            <a:ext cx="7992888" cy="5760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Муниципальное автономное дошкольное </a:t>
            </a:r>
            <a:r>
              <a:rPr lang="ru-RU" dirty="0" smtClean="0">
                <a:solidFill>
                  <a:srgbClr val="002060"/>
                </a:solidFill>
              </a:rPr>
              <a:t>образовательное учреждение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детский </a:t>
            </a:r>
            <a:r>
              <a:rPr lang="ru-RU" dirty="0">
                <a:solidFill>
                  <a:srgbClr val="002060"/>
                </a:solidFill>
              </a:rPr>
              <a:t>сад № 10 «Березка»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15916" y="6381328"/>
            <a:ext cx="1440160" cy="2160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Радужный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6367" y="389855"/>
            <a:ext cx="3775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Сюжетно-ролевые игры</a:t>
            </a:r>
            <a:endParaRPr lang="ru-RU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Admin\Desktop\работа осень 2017\работа декабрь 2017\IMG_5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84499"/>
            <a:ext cx="2892708" cy="192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Admin\Desktop\работа осень 2017\работа декабрь 2017\IMG_56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8513"/>
          <a:stretch/>
        </p:blipFill>
        <p:spPr bwMode="auto">
          <a:xfrm>
            <a:off x="410951" y="4221088"/>
            <a:ext cx="2425416" cy="199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Admin\Desktop\работа осень 2017\работа декабрь 2017\IMG_5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37" y="1117573"/>
            <a:ext cx="3084431" cy="205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Admin\Desktop\работа осень 2017\работа декабрь 2017\IMG_5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51" y="1082353"/>
            <a:ext cx="3101871" cy="206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Admin\Desktop\работа осень 2017\работа декабрь 2017\IMG_56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b="2376"/>
          <a:stretch/>
        </p:blipFill>
        <p:spPr bwMode="auto">
          <a:xfrm>
            <a:off x="3006972" y="3360346"/>
            <a:ext cx="2813465" cy="216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858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0863" y="2242319"/>
            <a:ext cx="6109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детей 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 своих родителей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Ð°ÑÑÐ¸Ð½ÐºÐ¸ Ð¿Ð¾ Ð·Ð°Ð¿ÑÐ¾ÑÑ Ð´ÐµÑÐ¸ Ð¾ Ð¿ÑÐ¾ÑÐµÑÑÐ¸Ð¸ ÑÐ¾Ð´Ð¸ÑÐµÐ»ÐµÐ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71437" cy="40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роф\img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2" r="7675" b="27967"/>
          <a:stretch/>
        </p:blipFill>
        <p:spPr bwMode="auto">
          <a:xfrm rot="10800000">
            <a:off x="2471457" y="-27051"/>
            <a:ext cx="6660232" cy="462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39819"/>
            <a:ext cx="2195736" cy="291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0" y="16401"/>
            <a:ext cx="3523848" cy="4204687"/>
          </a:xfrm>
          <a:prstGeom prst="cloudCallout">
            <a:avLst>
              <a:gd name="adj1" fmla="val 13542"/>
              <a:gd name="adj2" fmla="val -1109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Многое может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Токарный станок.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Может на части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Разрезать пруток.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Разные резьбы нарежет,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Смотри: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Эта снаружи,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А эта – внутри.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Может огромнейший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Выточить вал!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Вит для часов,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упал и пропал!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Только все это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Токарный станок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Вряд ли без токаря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Сделать бы мог.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23748" y="6201308"/>
            <a:ext cx="1800200" cy="3600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Захарьев Кирилл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36096" y="5394301"/>
            <a:ext cx="3024336" cy="5549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Токарь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ф\img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" b="3124"/>
          <a:stretch/>
        </p:blipFill>
        <p:spPr bwMode="auto">
          <a:xfrm rot="16200000">
            <a:off x="976215" y="-976215"/>
            <a:ext cx="3843707" cy="579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4499992" y="1556792"/>
            <a:ext cx="4392488" cy="3672408"/>
          </a:xfrm>
          <a:prstGeom prst="cloudCallout">
            <a:avLst>
              <a:gd name="adj1" fmla="val -69008"/>
              <a:gd name="adj2" fmla="val 556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Моего папу зовут Руслан </a:t>
            </a:r>
            <a:r>
              <a:rPr lang="ru-RU" sz="1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Нурисламович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Он работает в «</a:t>
            </a:r>
            <a:r>
              <a:rPr lang="ru-RU" sz="1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АЛМАЗе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главным инженером.  Он отвечает за выполнение производственного плана, безопасное ведение работ и жизнь работников предприятия.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Мой папа проводит технические совещания, дает распоряжения, проверяет их выполнение точно и в срок. Его работа очень ответственная, его в «</a:t>
            </a:r>
            <a:r>
              <a:rPr lang="ru-RU" sz="1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АЛМАЗе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уважают.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Я горжусь своим папой.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57466" y="488432"/>
            <a:ext cx="2474973" cy="5643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Инженер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99992" y="6093296"/>
            <a:ext cx="1944216" cy="432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Салихова Арина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работа\лица\IMG_3423-iloveimg-conver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t="90" r="22661" b="3624"/>
          <a:stretch/>
        </p:blipFill>
        <p:spPr bwMode="auto">
          <a:xfrm>
            <a:off x="1331640" y="3993744"/>
            <a:ext cx="2448272" cy="279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проф\img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0294" y="-931859"/>
            <a:ext cx="6429564" cy="91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работа\фото группы\экс в пож\IMG_2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b="11610"/>
          <a:stretch/>
        </p:blipFill>
        <p:spPr bwMode="auto">
          <a:xfrm>
            <a:off x="7026312" y="5445224"/>
            <a:ext cx="2134457" cy="141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работа\лица\IMG_3426-iloveimg-convert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r="15523" b="7866"/>
          <a:stretch/>
        </p:blipFill>
        <p:spPr bwMode="auto">
          <a:xfrm>
            <a:off x="22201" y="4797152"/>
            <a:ext cx="1946165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9136" y="6592341"/>
            <a:ext cx="1728192" cy="2606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Макаренкова Дарья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48064" y="3789040"/>
            <a:ext cx="720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6844" y="0"/>
            <a:ext cx="4317404" cy="4284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Пожарный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роф\img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38" b="10196"/>
          <a:stretch/>
        </p:blipFill>
        <p:spPr bwMode="auto">
          <a:xfrm rot="10800000">
            <a:off x="5993748" y="4955679"/>
            <a:ext cx="3156701" cy="190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роф\img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73"/>
            <a:ext cx="4276726" cy="537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9" t="20833" r="28333" b="48611"/>
          <a:stretch/>
        </p:blipFill>
        <p:spPr bwMode="auto">
          <a:xfrm flipH="1">
            <a:off x="17934" y="4115076"/>
            <a:ext cx="2393826" cy="27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99792" y="6021288"/>
            <a:ext cx="2016224" cy="557550"/>
          </a:xfrm>
          <a:prstGeom prst="roundRect">
            <a:avLst>
              <a:gd name="adj" fmla="val 867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Фролкова Ангелина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22393" y="744605"/>
            <a:ext cx="4986114" cy="3640757"/>
          </a:xfrm>
          <a:prstGeom prst="cloudCallout">
            <a:avLst>
              <a:gd name="adj1" fmla="val 27089"/>
              <a:gd name="adj2" fmla="val -2063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Мой папа по профессии оператор и качает нефть. Он работает на вахте и всегда волнуется за нас.  Мой папа спит в рабочей машине. Он очень сильно там устает, но все равно ему надо стараться. У него очень тяжелая работа, он очень часто работает ночью.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Иногда папа работает кувалдой и набивает себе пальцы.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Там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очень много труб и они туда забивают песок.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Еще там много машин и очень большая бригада. Мой папа чинит трубы и </a:t>
            </a:r>
            <a:r>
              <a:rPr lang="ru-RU" sz="12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рабатает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очень огромной машине.</a:t>
            </a:r>
          </a:p>
          <a:p>
            <a:pPr algn="ctr"/>
            <a:endParaRPr lang="ru-RU" sz="800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 очень сильно люблю папу!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76180"/>
            <a:ext cx="28803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Оператор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0894" cy="694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002060"/>
                </a:solidFill>
              </a:rPr>
              <a:t>Муниципальное автономное дошкольное образовательное учреждение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детский сад №10 «Березка</a:t>
            </a:r>
            <a:r>
              <a:rPr lang="ru-RU" sz="2200" dirty="0" smtClean="0">
                <a:solidFill>
                  <a:srgbClr val="002060"/>
                </a:solidFill>
              </a:rPr>
              <a:t>»</a:t>
            </a:r>
            <a:br>
              <a:rPr lang="ru-RU" sz="22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394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7" y="1535113"/>
            <a:ext cx="345536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7" name="Picture 3" descr="C:\Users\Expert\Desktop\проект Макка\20171010_1825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032448" cy="5376597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283969" y="1340769"/>
            <a:ext cx="3816423" cy="47525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        </a:t>
            </a:r>
            <a:r>
              <a:rPr lang="ru-RU" sz="3600" b="1" i="1" dirty="0" smtClean="0">
                <a:solidFill>
                  <a:srgbClr val="002060"/>
                </a:solidFill>
              </a:rPr>
              <a:t>ПРОЕКТ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«Профессии моих родителей»</a:t>
            </a:r>
          </a:p>
          <a:p>
            <a:pPr marL="0" indent="0" algn="ctr">
              <a:buNone/>
            </a:pPr>
            <a:r>
              <a:rPr lang="ru-RU" sz="3600" b="1" i="1" dirty="0" err="1" smtClean="0">
                <a:solidFill>
                  <a:srgbClr val="002060"/>
                </a:solidFill>
              </a:rPr>
              <a:t>Бекмурзаевой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Макки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</a:rPr>
              <a:t>Группа №11 «Белочка»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</a:rPr>
              <a:t>2017 г.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583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"/>
            <a:ext cx="9144000" cy="690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002060"/>
                </a:solidFill>
              </a:rPr>
              <a:t>Мама моя,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Асият</a:t>
            </a:r>
            <a:r>
              <a:rPr lang="ru-RU" sz="1800" b="1" i="1" dirty="0" smtClean="0">
                <a:solidFill>
                  <a:srgbClr val="002060"/>
                </a:solidFill>
              </a:rPr>
              <a:t> Магомедовна, педагог. Работает воспитателем в детском саду.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r>
              <a:rPr lang="ru-RU" sz="1800" b="1" i="1" dirty="0" smtClean="0">
                <a:solidFill>
                  <a:srgbClr val="002060"/>
                </a:solidFill>
              </a:rPr>
              <a:t>Она очень любит маленьких детей, поэтому и выбрала такую профессию. Ей нравиться вместе с малышами заново познавать мир и делиться с ними своими знаниями!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253062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44208" y="2129155"/>
            <a:ext cx="224259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" y="1268759"/>
            <a:ext cx="3697309" cy="3882501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Expert\Desktop\проект Макка\SDC151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4423073" cy="3317304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32672"/>
            <a:ext cx="3384376" cy="3198031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А папа мой добывает нефть для всей страны! Он старший механик  в нефтяной компании. У него очень важная работа, он следит  чтобы техника  не выходила из строя  и не подводила  работников.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7" y="2129155"/>
            <a:ext cx="3453781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40152" y="2129155"/>
            <a:ext cx="274664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" y="1412776"/>
            <a:ext cx="3024336" cy="422409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69046"/>
            <a:ext cx="3412566" cy="3161775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81" y="1196752"/>
            <a:ext cx="3042403" cy="4055095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9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332656"/>
            <a:ext cx="5976664" cy="460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1831" r="2122"/>
          <a:stretch/>
        </p:blipFill>
        <p:spPr bwMode="auto">
          <a:xfrm>
            <a:off x="227868" y="3861048"/>
            <a:ext cx="3281373" cy="2600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755576" y="199299"/>
            <a:ext cx="4248472" cy="2890249"/>
          </a:xfrm>
          <a:prstGeom prst="cloudCallout">
            <a:avLst>
              <a:gd name="adj1" fmla="val -26280"/>
              <a:gd name="adj2" fmla="val 7463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Моя мама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Марина </a:t>
            </a:r>
            <a:r>
              <a:rPr lang="ru-RU" sz="12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Хасбулатовна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работает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медсестрой в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школе.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Каждый день она идет на работу, где одевает белый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халат.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У моей очень ответственная работа. Ведь она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оказывает первую помощь ученикам, если они заболели.  Еще она ставит им прививки. Я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горжусь тем, что она - медсестра, ведь это - очень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важная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хорошая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профессия.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43908" y="5661248"/>
            <a:ext cx="2520280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Абдулкадиров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Гаджи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0"/>
          <a:stretch/>
        </p:blipFill>
        <p:spPr bwMode="auto">
          <a:xfrm>
            <a:off x="1218468" y="2204864"/>
            <a:ext cx="6860560" cy="463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познавательно-информационный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 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краткосрочный (2 недели).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 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 группы №11,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родители, сотрудники детского сада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области: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«Речевое развитие», «Познавательное развитие», «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развитие»,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развитие»,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4984"/>
            <a:ext cx="2255837" cy="332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60605" r="30464" b="5385"/>
          <a:stretch/>
        </p:blipFill>
        <p:spPr bwMode="auto">
          <a:xfrm>
            <a:off x="107504" y="3707491"/>
            <a:ext cx="6192688" cy="2477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6" t="55344" r="33332" b="4134"/>
          <a:stretch/>
        </p:blipFill>
        <p:spPr bwMode="auto">
          <a:xfrm>
            <a:off x="2321175" y="836712"/>
            <a:ext cx="2122203" cy="270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4103948" y="151728"/>
            <a:ext cx="4968552" cy="3061247"/>
          </a:xfrm>
          <a:prstGeom prst="cloudCallout">
            <a:avLst>
              <a:gd name="adj1" fmla="val 31728"/>
              <a:gd name="adj2" fmla="val -132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Моя мама,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Рагимова Гульнар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домохозяйка. На ней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держится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дом.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Она готовит кушать, убирается дома. Стирает наши вещи. Водит меня на дополнительные занятия. Дома с мамой я занимаюсь, учусь писать буквы.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Я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помогаю маме с младшими братиками.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Мой папа Рагимов </a:t>
            </a:r>
            <a:r>
              <a:rPr lang="ru-RU" sz="1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Вюсал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 работает на базе начальником. Там есть разные машины. бегают собаки. С папой мы строили дом для собак, которые охраняют базу.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2"/>
          <a:stretch/>
        </p:blipFill>
        <p:spPr bwMode="auto">
          <a:xfrm>
            <a:off x="207040" y="260648"/>
            <a:ext cx="2087934" cy="2706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635896" y="6392061"/>
            <a:ext cx="2376264" cy="3497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Рагимов </a:t>
            </a:r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Рашад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работа осень 2017\кочн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90" y="3298610"/>
            <a:ext cx="4485559" cy="336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C:\Users\Admin\Desktop\фото\кино\1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16590" r="78603" b="43287"/>
          <a:stretch/>
        </p:blipFill>
        <p:spPr bwMode="auto">
          <a:xfrm flipH="1">
            <a:off x="323527" y="286922"/>
            <a:ext cx="2376264" cy="372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751896" y="298633"/>
            <a:ext cx="5040560" cy="3220905"/>
          </a:xfrm>
          <a:prstGeom prst="cloudCallout">
            <a:avLst>
              <a:gd name="adj1" fmla="val -73070"/>
              <a:gd name="adj2" fmla="val 503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6167" y="785700"/>
            <a:ext cx="39720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Мою маму зовут Надежда Борисовна.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У нее очень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сложная и ответственная работа. Моя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мама – бухгалтер. Эта профессия 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требует аккуратности и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точности. Мама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выполняет много различных расчетов и в этом ей помогают ее знания. 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Мамочка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очень любит свою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работу.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 А когда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она устает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, то мы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 Никитой стараемся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ей помочь в домашних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делах.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6021288"/>
            <a:ext cx="2376264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Кочнева Настя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20017" r="69445" b="35833"/>
          <a:stretch/>
        </p:blipFill>
        <p:spPr bwMode="auto">
          <a:xfrm>
            <a:off x="394521" y="1153050"/>
            <a:ext cx="2535656" cy="448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857" r="1201" b="17241"/>
          <a:stretch/>
        </p:blipFill>
        <p:spPr bwMode="auto">
          <a:xfrm>
            <a:off x="6660233" y="2919858"/>
            <a:ext cx="2304254" cy="33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203847" y="15220"/>
            <a:ext cx="5775001" cy="3381764"/>
          </a:xfrm>
          <a:prstGeom prst="cloudCallout">
            <a:avLst>
              <a:gd name="adj1" fmla="val -65838"/>
              <a:gd name="adj2" fmla="val 298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35963" y="721386"/>
            <a:ext cx="4845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Профессия у папы очень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интересная и ответственная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. </a:t>
            </a:r>
            <a:endParaRPr lang="ru-RU" sz="1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 algn="just" fontAlgn="base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Папа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работает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водителем. На работе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у них там всё очень строго. Все, кто вместе с ним работает, пользуются специальными пропусками.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Чтобы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получить допуск к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машине,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папа каждую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утро проходит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медицинский осмотр. </a:t>
            </a:r>
            <a:endParaRPr lang="ru-RU" sz="1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 algn="just" fontAlgn="base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Папа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много работает, и поэтому у него редко бывают выходные дни. Он рано встаёт и поздно возвращается с работы.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вообще, мой папа может многое сделать, он у нас мастер на все руки. </a:t>
            </a:r>
            <a:endParaRPr lang="ru-RU" sz="1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 algn="ctr" fontAlgn="base"/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Я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очень горжусь своим папой!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6021288"/>
            <a:ext cx="223224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Ильясов </a:t>
            </a:r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Адимир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абота осень 2017\image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1" t="28860"/>
          <a:stretch/>
        </p:blipFill>
        <p:spPr bwMode="auto">
          <a:xfrm>
            <a:off x="5940152" y="260648"/>
            <a:ext cx="3082822" cy="49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esktop\фото\кино\IMG_4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14583" r="23077"/>
          <a:stretch/>
        </p:blipFill>
        <p:spPr bwMode="auto">
          <a:xfrm>
            <a:off x="182003" y="218310"/>
            <a:ext cx="2244543" cy="29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10800000">
            <a:off x="1701288" y="2924945"/>
            <a:ext cx="5688632" cy="3215565"/>
          </a:xfrm>
          <a:prstGeom prst="cloudCallout">
            <a:avLst>
              <a:gd name="adj1" fmla="val 34232"/>
              <a:gd name="adj2" fmla="val 7315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05344" y="3789040"/>
            <a:ext cx="46805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Мою маму зовут Таисия </a:t>
            </a:r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Магомедрасуловна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indent="457200" algn="just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Она работает в магазине,  продавцом. Придя на работу она надевает специальную одежду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Мама прекрасно знает все о товаре,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его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свойствах, помнит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цены,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размеры и знает где товар находится.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 algn="just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 нее хорошая память. Еще она добрая, вежливая и сильная. </a:t>
            </a:r>
          </a:p>
          <a:p>
            <a:pPr indent="457200"/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675" y="6205587"/>
            <a:ext cx="2664296" cy="360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Магомедалиев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Рамиз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работа осень 2017\визня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t="9285" r="12679" b="2858"/>
          <a:stretch/>
        </p:blipFill>
        <p:spPr bwMode="auto">
          <a:xfrm>
            <a:off x="4787802" y="2680866"/>
            <a:ext cx="4094526" cy="384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35028" r="53199" b="26226"/>
          <a:stretch/>
        </p:blipFill>
        <p:spPr bwMode="auto">
          <a:xfrm>
            <a:off x="2267744" y="3507527"/>
            <a:ext cx="1292389" cy="25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6" t="22651" r="19815" b="37194"/>
          <a:stretch/>
        </p:blipFill>
        <p:spPr bwMode="auto">
          <a:xfrm>
            <a:off x="469247" y="3499952"/>
            <a:ext cx="1377070" cy="25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51850" y="140670"/>
            <a:ext cx="5628461" cy="3144313"/>
          </a:xfrm>
          <a:prstGeom prst="cloudCallout">
            <a:avLst>
              <a:gd name="adj1" fmla="val -49121"/>
              <a:gd name="adj2" fmla="val 621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8367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Наша 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мама, Марина Александровна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– экономист.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работу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надевает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строгий костюм. На её рабочем столе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есть компьютер и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много разных документов. Профессия экономист очень ответственная, требует терпения, аккуратности и отличной памяти. Нужно уметь быстро читать, знать отлично математику, грамотно вести подсчёт и документацию, владеть компьютерными программами.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Наша мама очень много работает.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6237312"/>
            <a:ext cx="2592288" cy="360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rgbClr val="002060"/>
                </a:solidFill>
              </a:rPr>
              <a:t>Визняк</a:t>
            </a:r>
            <a:r>
              <a:rPr lang="ru-RU" sz="1400" dirty="0" smtClean="0">
                <a:solidFill>
                  <a:srgbClr val="002060"/>
                </a:solidFill>
              </a:rPr>
              <a:t> Саша и Даша 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629" y="764704"/>
            <a:ext cx="5814392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работе поговорок и пословиц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красит, а человека – труд.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Работаешь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добросовестно, в глаза людям смотреть не совестно.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сказывается, да не скоро дело делается.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душа лежит, к тому и руки приложатся.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узнают в полете, а человека в работе.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пчелка, да и та работает.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лучше большого безделья.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кормит, а лень портит.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 плодах, а людей смотри в делах.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охота – заладиться всякая работа.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работает, тот и не ест.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потопаешь, так и полопаешь.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Долог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 вечера, коли делать нечего.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не вытащишь и рыбку из пруда.</a:t>
            </a:r>
          </a:p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время, потехе — час.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Картинки по запросу картинка воспитате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496" y="620689"/>
            <a:ext cx="3970864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1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3636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46448" y="404664"/>
            <a:ext cx="1955867" cy="111612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Использование в работе </a:t>
            </a:r>
            <a:r>
              <a:rPr lang="ru-RU" sz="16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мнемотаблицы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2311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indent="45720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столкнулись с тем, что дети даже в подготовительной группе не все знают название профессий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особенности данной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специальности.</a:t>
            </a:r>
          </a:p>
          <a:p>
            <a:pPr indent="45720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Углубленное изучение профессий через профессии своих родителей способствует развитию представлений об их значимости, ценности каждого труда. Правильный выбор профессии определяет жизненный успех.</a:t>
            </a:r>
          </a:p>
          <a:p>
            <a:pPr indent="457200" algn="just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6340" y="4077072"/>
            <a:ext cx="7913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детей о роли труда в жизни людей, о многообразии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74"/>
          <a:stretch/>
        </p:blipFill>
        <p:spPr bwMode="auto">
          <a:xfrm>
            <a:off x="2231503" y="332656"/>
            <a:ext cx="3954490" cy="115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8"/>
          <a:stretch/>
        </p:blipFill>
        <p:spPr bwMode="auto">
          <a:xfrm>
            <a:off x="2339752" y="4797152"/>
            <a:ext cx="409803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0" b="32291"/>
          <a:stretch/>
        </p:blipFill>
        <p:spPr bwMode="auto">
          <a:xfrm>
            <a:off x="2339752" y="2754307"/>
            <a:ext cx="373799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260648"/>
            <a:ext cx="59766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  <a:p>
            <a:pPr lvl="0"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 представления детей о многообразии мира профессий в обществе;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-Расширить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знания и представления о профессиях своих родителей  (место работы родителей, значимость их труда; гордость и уважение к труду своих родителей);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о разных видах труда, о структуре трудового процесса (цель, мотив, материал, инструменты, набор трудовых действий, результат);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соотносить результаты труда и набор трудовых процессов с названиями профессий;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осознанное отношение к ценности труда взрослых;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Пробуждать любознательность и интерес к деятельности взрослых;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словарь детей за счет специальных терминов, характерных для той или иной профессии;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взаимосвязь между разными видами труда;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отображать представления о трудовых процессах взрослых в сюжетно-ролевых играх, передавая в игре отношение взрослых к работе;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творческое воображение, способность совместно развёртывать игру, согласовывая собственный игровой замысел с замыслами сверстников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                                                                   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воображая себя в разных социальных ролях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детей задуматься о выборе будущей профессии.</a:t>
            </a:r>
          </a:p>
          <a:p>
            <a:pPr lvl="0"/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/>
          <a:stretch/>
        </p:blipFill>
        <p:spPr bwMode="auto">
          <a:xfrm>
            <a:off x="316411" y="2502586"/>
            <a:ext cx="2311373" cy="406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4362" y="407707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</a:p>
          <a:p>
            <a:pPr lvl="0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-Стимулировать творческую и познавательную активность детей;</a:t>
            </a:r>
          </a:p>
          <a:p>
            <a:pPr lvl="0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Провести беседу – рассказ о своей профессии;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20688"/>
            <a:ext cx="682327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</a:p>
          <a:p>
            <a:pPr lvl="0"/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художественных произведений по теме проекта;</a:t>
            </a:r>
          </a:p>
          <a:p>
            <a:pPr lvl="0"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дидиктических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настольно-печатных игр, иллюстраций по теме проекта;</a:t>
            </a:r>
          </a:p>
          <a:p>
            <a:pPr lvl="0"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активной, самостоятельной и совместно со взрослым, творческой, игровой деятельности детей дошкольного возраста через сюжетно-ролевые игры;</a:t>
            </a:r>
          </a:p>
          <a:p>
            <a:pPr lvl="0"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Обогатить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предметно-развивающую  среду по теме проекта;</a:t>
            </a:r>
          </a:p>
          <a:p>
            <a:pPr lvl="0"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воспитательных, развивающих и обучающих задач через освоение детьми образовательных областей;</a:t>
            </a:r>
          </a:p>
          <a:p>
            <a:pPr lvl="0"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развивать  связную речь дошкольников;</a:t>
            </a:r>
          </a:p>
          <a:p>
            <a:pPr lvl="0" algn="just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 интерес у детей и родителей к проектной деятельности.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5936" y="2060848"/>
            <a:ext cx="5007776" cy="46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873724" cy="373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4888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проблемной ситуации для детей,</a:t>
            </a:r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которой будет направлен проект, используя модель трех вопросов: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Зачем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трудиться? Кем работают родители, что ты знаешь об их профессиях?  Кем ты хочешь стать, когда вырастешь?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-Что нам нужно сделать, чтобы это узнать?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мы можем это узнать? Как нам рассказать всем о том, что мы узнаем?</a:t>
            </a:r>
            <a:endParaRPr lang="ru-RU" sz="1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2. Совместное обсуждение с детьми этапов работы над </a:t>
            </a:r>
            <a:r>
              <a:rPr lang="ru-RU" sz="1200" i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проектом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Содержательно-практический </a:t>
            </a:r>
            <a:r>
              <a:rPr lang="ru-RU" sz="1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этап</a:t>
            </a:r>
          </a:p>
          <a:p>
            <a:pPr algn="just"/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sz="1200" i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Физическое </a:t>
            </a:r>
            <a:r>
              <a:rPr lang="ru-RU" sz="12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Знакомство с профессиями, связанными со спортом;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П/и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«Пожарные на учениях», «Космонавты», игры-эстафеты</a:t>
            </a:r>
          </a:p>
          <a:p>
            <a:pPr algn="just"/>
            <a:endParaRPr lang="ru-RU" sz="1200" b="0" i="0" dirty="0">
              <a:solidFill>
                <a:srgbClr val="000000"/>
              </a:solidFill>
              <a:effectLst/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334" y="3501008"/>
            <a:ext cx="7776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Познавательное развитие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Рассматривание иллюстраций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на тему «Профессии»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Серия бесед: «Кто работает в детском саду»,  «Предметы и инструменты, нужные людям различных профессий», «Мир профессий»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Беседы о профессиях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родителей, 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местах их работы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Дидактические игры: 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Угадай кто это?», «Магазин игрушек», «Кто больше расскажет о профессии!», «Угадайте, что я делаю?»,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Где можно это купить?», «Назови профессию», «Что кому», «Угадай профессию»,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Профессии людей», «Кто, что делает?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», «</a:t>
            </a:r>
            <a:r>
              <a:rPr lang="ru-RU" sz="1200" dirty="0">
                <a:solidFill>
                  <a:srgbClr val="002060"/>
                </a:solidFill>
                <a:latin typeface="Comic Sans MS" panose="030F0702030302020204" pitchFamily="66" charset="0"/>
              </a:rPr>
              <a:t>Что случилось, если бы не работал … », «Что делают этим </a:t>
            </a:r>
            <a:r>
              <a:rPr lang="ru-RU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предметом».</a:t>
            </a:r>
            <a:endParaRPr lang="ru-RU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Использование </a:t>
            </a:r>
            <a:r>
              <a:rPr lang="ru-RU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логических игр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Использование элементов ТРИЗ при решении проблемных </a:t>
            </a:r>
            <a:r>
              <a:rPr lang="ru-RU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ситуаций</a:t>
            </a:r>
            <a:endParaRPr lang="ru-RU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647489" cy="25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2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pPr algn="just"/>
            <a:endParaRPr lang="ru-RU" sz="800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интересным человеком: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Миланы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инспектор  ГИБДД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Алсу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медицинская сестра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мама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Макки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воспитатель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Назара -повар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беседы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 «Магазин», «Гараж», «Библиотека», «Строители», «Больница», «Парикмахерская»,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«Ателье»,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«Телевидение»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ситуация: «Кем я стану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качествах, которыми необходимо обладать человеку, желающему получить ту или иную профессию «Эта профессия мне подходит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Arial"/>
              <a:buChar char="•"/>
            </a:pPr>
            <a:endParaRPr lang="ru-RU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о профессии родителей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 детей за счет новых терминов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личного опыта «На приеме у врача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поговорки о труде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загадки о профессиях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стихов и рассказов о профессиях</a:t>
            </a:r>
          </a:p>
          <a:p>
            <a:pPr algn="just">
              <a:buFont typeface="Arial"/>
              <a:buChar char="•"/>
            </a:pP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В.Маяковский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«Кем быть? »,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Познанская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«Пойдем на работу»,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«Чем пахнут ремесла»,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Маршак «Откуда стол пришел», «Мы военные»,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«А что у вас? », «Дядя Степа»,  «Дядя Степа — милиционер».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Лифшиц «И мы трудиться будем».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Житков «Железная дорога»,</a:t>
            </a:r>
          </a:p>
          <a:p>
            <a:pPr algn="just">
              <a:buFont typeface="Arial"/>
              <a:buChar char="•"/>
            </a:pP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М.Ильин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«Машины на нашей улице»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Найденова «Ольга Павловна».</a:t>
            </a:r>
          </a:p>
          <a:p>
            <a:pPr algn="just">
              <a:buFont typeface="Arial"/>
              <a:buChar char="•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«Кто построил новый дом»,</a:t>
            </a:r>
          </a:p>
          <a:p>
            <a:pPr algn="just">
              <a:buFont typeface="Arial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Воронкова «Мы строим, строим, строим»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71" y="2996952"/>
            <a:ext cx="3687842" cy="359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1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  <a:p>
            <a:endParaRPr lang="ru-RU" sz="14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раскрасок  —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– овощи и фрукты, кондитерские изделия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00807"/>
            <a:ext cx="77768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«Профессии», «Кем быть?»,  «Ассоциации», «Кому что нужно для работы?», «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профессии», 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«Профессии»,  «Парочки» (по темам), «Ассоциации», лото, домино, разрезные картинки</a:t>
            </a:r>
          </a:p>
          <a:p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«Подскажи словечко», «Угадай, кто это?», «Магазин игрушек», «Кто больше расскажет о профессии», «Угадайте, что я делаю», «Что сначала, что потом», «Где можно это купить», «Назови профессию», «Что кому», «Угадай профессию», «Кому без них не обойтись», «Профессии людей», «Кто, что делает? », «Кому что надо», , «Названия профессий от А до Я», «Что случилось, если бы не работал … », «Что делают этим предметом», «Что расскажет предмет».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«Где мы были не скажем, что делали покажем», «Если весело живется делай так»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31" y="4907513"/>
            <a:ext cx="2249193" cy="168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5900"/>
            <a:ext cx="1584176" cy="22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6" y="218114"/>
            <a:ext cx="2723505" cy="186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27960"/>
            <a:ext cx="1514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15749"/>
          <a:stretch/>
        </p:blipFill>
        <p:spPr bwMode="auto">
          <a:xfrm>
            <a:off x="4018249" y="4941168"/>
            <a:ext cx="2143125" cy="14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8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1389</Words>
  <Application>Microsoft Office PowerPoint</Application>
  <PresentationFormat>Экран (4:3)</PresentationFormat>
  <Paragraphs>190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1_Тема Office</vt:lpstr>
      <vt:lpstr>Трек</vt:lpstr>
      <vt:lpstr>Краткосрочный проект  «Профессии наших родителей»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автономное дошкольное образовательное учреждение детский сад №10 «Березка» </vt:lpstr>
      <vt:lpstr>Мама моя, Асият Магомедовна, педагог. Работает воспитателем в детском саду. Она очень любит маленьких детей, поэтому и выбрала такую профессию. Ей нравиться вместе с малышами заново познавать мир и делиться с ними своими знаниями!</vt:lpstr>
      <vt:lpstr>А папа мой добывает нефть для всей страны! Он старший механик  в нефтяной компании. У него очень важная работа, он следит  чтобы техника  не выходила из строя  и не подводила  работников.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Профессии родителей</dc:title>
  <dc:creator>RePack by Diakov</dc:creator>
  <cp:lastModifiedBy>RePack by Diakov</cp:lastModifiedBy>
  <cp:revision>73</cp:revision>
  <dcterms:created xsi:type="dcterms:W3CDTF">2017-10-15T06:25:03Z</dcterms:created>
  <dcterms:modified xsi:type="dcterms:W3CDTF">2018-10-30T15:31:52Z</dcterms:modified>
</cp:coreProperties>
</file>